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63" r:id="rId2"/>
  </p:sldIdLst>
  <p:sldSz cx="6858000" cy="9906000" type="A4"/>
  <p:notesSz cx="7315200" cy="9601200"/>
  <p:defaultTextStyle>
    <a:defPPr>
      <a:defRPr lang="fr-FR"/>
    </a:defPPr>
    <a:lvl1pPr algn="l" rtl="0" eaLnBrk="0" fontAlgn="base" hangingPunct="0">
      <a:lnSpc>
        <a:spcPct val="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lnSpc>
        <a:spcPct val="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lnSpc>
        <a:spcPct val="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lnSpc>
        <a:spcPct val="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lnSpc>
        <a:spcPct val="80000"/>
      </a:lnSpc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FFFF99"/>
    <a:srgbClr val="FF6600"/>
    <a:srgbClr val="CC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708" y="784"/>
      </p:cViewPr>
      <p:guideLst>
        <p:guide orient="horz" pos="3097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4A7541-3594-48D2-B21E-A92480C087B5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208336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904FCC-0AF9-486A-BDE5-4C32F62086D2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195236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886325" y="881063"/>
            <a:ext cx="1457325" cy="79248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14350" y="881063"/>
            <a:ext cx="4219575" cy="79248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826D34-C0DD-44EE-B59A-7F321C5E6809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4173045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A9F48-7397-43F3-A49C-A43E45BCBCF4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92363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4B9786-CDED-465F-B27E-770AE33526D2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376652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505200" y="2862263"/>
            <a:ext cx="2838450" cy="594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5EA10D-E19C-4032-9508-5709E27B5C20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55582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E2A5CB-015C-4279-81CF-BC430EECC9EE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167859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6460AA-5A07-4773-9A9A-70CB7EE41505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222237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0FFF80-25E0-45F1-AEBB-A07223CC64BF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424630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BD5FE8-AB9A-4E19-90BB-E68EB2F785DE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1649885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35E5E-D68F-4D60-B422-0B764DC9EDCB}" type="slidenum">
              <a:rPr lang="fr-FR" altLang="pt-BR"/>
              <a:pPr/>
              <a:t>‹nº›</a:t>
            </a:fld>
            <a:endParaRPr lang="fr-FR" altLang="pt-BR"/>
          </a:p>
        </p:txBody>
      </p:sp>
    </p:spTree>
    <p:extLst>
      <p:ext uri="{BB962C8B-B14F-4D97-AF65-F5344CB8AC3E}">
        <p14:creationId xmlns:p14="http://schemas.microsoft.com/office/powerpoint/2010/main" val="3246321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81063"/>
            <a:ext cx="58293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pt-BR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862263"/>
            <a:ext cx="582930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pt-BR"/>
              <a:t>Cliquez pour modifier les styles du texte du masque</a:t>
            </a:r>
          </a:p>
          <a:p>
            <a:pPr lvl="1"/>
            <a:r>
              <a:rPr lang="fr-FR" altLang="pt-BR"/>
              <a:t>Deuxième niveau</a:t>
            </a:r>
          </a:p>
          <a:p>
            <a:pPr lvl="2"/>
            <a:r>
              <a:rPr lang="fr-FR" altLang="pt-BR"/>
              <a:t>Troisième niveau</a:t>
            </a:r>
          </a:p>
          <a:p>
            <a:pPr lvl="3"/>
            <a:r>
              <a:rPr lang="fr-FR" altLang="pt-BR"/>
              <a:t>Quatrième niveau</a:t>
            </a:r>
          </a:p>
          <a:p>
            <a:pPr lvl="4"/>
            <a:r>
              <a:rPr lang="fr-FR" altLang="pt-B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4938"/>
            <a:ext cx="21717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4938"/>
            <a:ext cx="142875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latin typeface="Times New Roman" panose="02020603050405020304" pitchFamily="18" charset="0"/>
              </a:defRPr>
            </a:lvl1pPr>
          </a:lstStyle>
          <a:p>
            <a:fld id="{2CC82CC6-DACA-4779-B76B-9D7B85FADCBF}" type="slidenum">
              <a:rPr lang="fr-FR" altLang="pt-BR"/>
              <a:pPr/>
              <a:t>‹nº›</a:t>
            </a:fld>
            <a:endParaRPr lang="fr-F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133350" y="201612"/>
            <a:ext cx="6588000" cy="1214437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2400" dirty="0">
              <a:solidFill>
                <a:srgbClr val="8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0" y="9410700"/>
            <a:ext cx="16764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pt-BR" sz="800" dirty="0">
                <a:latin typeface="Century Gothic" panose="020B0502020202020204" pitchFamily="34" charset="0"/>
              </a:rPr>
              <a:t>Revisão: Marketing Central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pt-BR" sz="800" dirty="0">
                <a:latin typeface="Century Gothic" panose="020B0502020202020204" pitchFamily="34" charset="0"/>
              </a:rPr>
              <a:t>Data: 10/08/15</a:t>
            </a:r>
            <a:endParaRPr lang="fr-FR" altLang="pt-BR" sz="2400" dirty="0">
              <a:latin typeface="Century Gothic" panose="020B0502020202020204" pitchFamily="34" charset="0"/>
            </a:endParaRPr>
          </a:p>
        </p:txBody>
      </p:sp>
      <p:sp>
        <p:nvSpPr>
          <p:cNvPr id="2071" name="Line 279"/>
          <p:cNvSpPr>
            <a:spLocks noChangeShapeType="1"/>
          </p:cNvSpPr>
          <p:nvPr/>
        </p:nvSpPr>
        <p:spPr bwMode="auto">
          <a:xfrm>
            <a:off x="3203575" y="-36337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2" name="Line 282"/>
          <p:cNvSpPr>
            <a:spLocks noChangeShapeType="1"/>
          </p:cNvSpPr>
          <p:nvPr/>
        </p:nvSpPr>
        <p:spPr bwMode="auto">
          <a:xfrm>
            <a:off x="3203575" y="-36337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3" name="Line 289"/>
          <p:cNvSpPr>
            <a:spLocks noChangeShapeType="1"/>
          </p:cNvSpPr>
          <p:nvPr/>
        </p:nvSpPr>
        <p:spPr bwMode="auto">
          <a:xfrm>
            <a:off x="3203575" y="-34194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4" name="Line 292"/>
          <p:cNvSpPr>
            <a:spLocks noChangeShapeType="1"/>
          </p:cNvSpPr>
          <p:nvPr/>
        </p:nvSpPr>
        <p:spPr bwMode="auto">
          <a:xfrm>
            <a:off x="3203575" y="-34194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5" name="Line 299"/>
          <p:cNvSpPr>
            <a:spLocks noChangeShapeType="1"/>
          </p:cNvSpPr>
          <p:nvPr/>
        </p:nvSpPr>
        <p:spPr bwMode="auto">
          <a:xfrm>
            <a:off x="3203575" y="-32051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6" name="Line 302"/>
          <p:cNvSpPr>
            <a:spLocks noChangeShapeType="1"/>
          </p:cNvSpPr>
          <p:nvPr/>
        </p:nvSpPr>
        <p:spPr bwMode="auto">
          <a:xfrm>
            <a:off x="3203575" y="-32051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7" name="Line 309"/>
          <p:cNvSpPr>
            <a:spLocks noChangeShapeType="1"/>
          </p:cNvSpPr>
          <p:nvPr/>
        </p:nvSpPr>
        <p:spPr bwMode="auto">
          <a:xfrm>
            <a:off x="3203575" y="-29908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8" name="Line 312"/>
          <p:cNvSpPr>
            <a:spLocks noChangeShapeType="1"/>
          </p:cNvSpPr>
          <p:nvPr/>
        </p:nvSpPr>
        <p:spPr bwMode="auto">
          <a:xfrm>
            <a:off x="3203575" y="-299085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79" name="Line 319"/>
          <p:cNvSpPr>
            <a:spLocks noChangeShapeType="1"/>
          </p:cNvSpPr>
          <p:nvPr/>
        </p:nvSpPr>
        <p:spPr bwMode="auto">
          <a:xfrm>
            <a:off x="3203575" y="-27765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0" name="Line 322"/>
          <p:cNvSpPr>
            <a:spLocks noChangeShapeType="1"/>
          </p:cNvSpPr>
          <p:nvPr/>
        </p:nvSpPr>
        <p:spPr bwMode="auto">
          <a:xfrm>
            <a:off x="3203575" y="-277653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1" name="Line 329"/>
          <p:cNvSpPr>
            <a:spLocks noChangeShapeType="1"/>
          </p:cNvSpPr>
          <p:nvPr/>
        </p:nvSpPr>
        <p:spPr bwMode="auto">
          <a:xfrm>
            <a:off x="3203575" y="-25622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2" name="Line 332"/>
          <p:cNvSpPr>
            <a:spLocks noChangeShapeType="1"/>
          </p:cNvSpPr>
          <p:nvPr/>
        </p:nvSpPr>
        <p:spPr bwMode="auto">
          <a:xfrm>
            <a:off x="3203575" y="-25622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3" name="Line 339"/>
          <p:cNvSpPr>
            <a:spLocks noChangeShapeType="1"/>
          </p:cNvSpPr>
          <p:nvPr/>
        </p:nvSpPr>
        <p:spPr bwMode="auto">
          <a:xfrm>
            <a:off x="3203575" y="-23479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4" name="Line 342"/>
          <p:cNvSpPr>
            <a:spLocks noChangeShapeType="1"/>
          </p:cNvSpPr>
          <p:nvPr/>
        </p:nvSpPr>
        <p:spPr bwMode="auto">
          <a:xfrm>
            <a:off x="3203575" y="-234791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5" name="Line 349"/>
          <p:cNvSpPr>
            <a:spLocks noChangeShapeType="1"/>
          </p:cNvSpPr>
          <p:nvPr/>
        </p:nvSpPr>
        <p:spPr bwMode="auto">
          <a:xfrm>
            <a:off x="3203575" y="-21336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6" name="Line 352"/>
          <p:cNvSpPr>
            <a:spLocks noChangeShapeType="1"/>
          </p:cNvSpPr>
          <p:nvPr/>
        </p:nvSpPr>
        <p:spPr bwMode="auto">
          <a:xfrm>
            <a:off x="3203575" y="-21336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7" name="Line 359"/>
          <p:cNvSpPr>
            <a:spLocks noChangeShapeType="1"/>
          </p:cNvSpPr>
          <p:nvPr/>
        </p:nvSpPr>
        <p:spPr bwMode="auto">
          <a:xfrm>
            <a:off x="3203575" y="-19192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88" name="Line 362"/>
          <p:cNvSpPr>
            <a:spLocks noChangeShapeType="1"/>
          </p:cNvSpPr>
          <p:nvPr/>
        </p:nvSpPr>
        <p:spPr bwMode="auto">
          <a:xfrm>
            <a:off x="3203575" y="-1919288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2091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814" y="8258198"/>
            <a:ext cx="3909317" cy="1070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919288" y="240348"/>
            <a:ext cx="320357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defRPr/>
            </a:pPr>
            <a:r>
              <a:rPr lang="fr-FR" sz="18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cs typeface="Arial" panose="020B0604020202020204" pitchFamily="34" charset="0"/>
              </a:rPr>
              <a:t>FERTILEADER FIX NG</a:t>
            </a: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5309131" y="302220"/>
            <a:ext cx="1339319" cy="994168"/>
          </a:xfrm>
          <a:prstGeom prst="rect">
            <a:avLst/>
          </a:prstGeom>
          <a:noFill/>
          <a:ln w="31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defRPr/>
            </a:pPr>
            <a:r>
              <a:rPr lang="fr-FR" sz="14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Century Gothic" panose="020B0502020202020204" pitchFamily="34" charset="0"/>
                <a:cs typeface="Arial" panose="020B0604020202020204" pitchFamily="34" charset="0"/>
              </a:rPr>
              <a:t>Ficha Técnica </a:t>
            </a:r>
          </a:p>
          <a:p>
            <a:pPr algn="ctr">
              <a:lnSpc>
                <a:spcPct val="100000"/>
              </a:lnSpc>
              <a:defRPr/>
            </a:pPr>
            <a:r>
              <a:rPr lang="fr-FR" sz="1400" b="1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latin typeface="Century Gothic" panose="020B0502020202020204" pitchFamily="34" charset="0"/>
                <a:cs typeface="Arial" panose="020B0604020202020204" pitchFamily="34" charset="0"/>
              </a:rPr>
              <a:t>de Producto</a:t>
            </a:r>
          </a:p>
        </p:txBody>
      </p:sp>
      <p:sp>
        <p:nvSpPr>
          <p:cNvPr id="60" name="Retângulo de cantos arredondados 59"/>
          <p:cNvSpPr/>
          <p:nvPr/>
        </p:nvSpPr>
        <p:spPr>
          <a:xfrm>
            <a:off x="157650" y="1703782"/>
            <a:ext cx="6490800" cy="408104"/>
          </a:xfrm>
          <a:prstGeom prst="roundRect">
            <a:avLst/>
          </a:prstGeom>
          <a:solidFill>
            <a:srgbClr val="92D05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lnSpc>
                <a:spcPct val="100000"/>
              </a:lnSpc>
              <a:defRPr/>
            </a:pPr>
            <a:r>
              <a:rPr lang="pt-BR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Fertilizante Liquido</a:t>
            </a:r>
            <a:endParaRPr lang="fr-FR" sz="20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723417"/>
              </p:ext>
            </p:extLst>
          </p:nvPr>
        </p:nvGraphicFramePr>
        <p:xfrm>
          <a:off x="425430" y="2329756"/>
          <a:ext cx="5940000" cy="1716319"/>
        </p:xfrm>
        <a:graphic>
          <a:graphicData uri="http://schemas.openxmlformats.org/drawingml/2006/table">
            <a:tbl>
              <a:tblPr/>
              <a:tblGrid>
                <a:gridCol w="1684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9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1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7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319">
                <a:tc gridSpan="4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4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ESPECIFICACIONES FÍSICAS Y QUÍMICAS</a:t>
                      </a:r>
                    </a:p>
                    <a:p>
                      <a:pPr algn="l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t-BR" sz="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2975" marR="4297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00B050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778">
                <a:tc grid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5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Especificaciones</a:t>
                      </a:r>
                      <a:endParaRPr lang="pt-BR" sz="14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75" marR="4297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00B050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28625" algn="l"/>
                          <a:tab pos="873760" algn="ctr"/>
                        </a:tabLst>
                      </a:pPr>
                      <a:endParaRPr lang="pt-BR" sz="6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28625" algn="l"/>
                          <a:tab pos="873760" algn="ctr"/>
                        </a:tabLs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Carácter</a:t>
                      </a:r>
                    </a:p>
                  </a:txBody>
                  <a:tcPr marL="42975" marR="4297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00B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pt-BR" sz="10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75" marR="429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00B050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24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Naturaleza</a:t>
                      </a:r>
                      <a:r>
                        <a:rPr lang="pt-B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Física</a:t>
                      </a:r>
                      <a:endParaRPr lang="pt-BR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975" marR="429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Fluido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4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suspensión</a:t>
                      </a:r>
                      <a:r>
                        <a:rPr lang="pt-BR" sz="14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homogénea</a:t>
                      </a:r>
                    </a:p>
                  </a:txBody>
                  <a:tcPr marL="42975" marR="42975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endParaRPr lang="pt-BR" sz="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44000" indent="0" algn="ctr">
                        <a:spcAft>
                          <a:spcPts val="100"/>
                        </a:spcAft>
                        <a:tabLst>
                          <a:tab pos="0" algn="l"/>
                        </a:tabLst>
                      </a:pP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Cálcio </a:t>
                      </a:r>
                    </a:p>
                    <a:p>
                      <a:pPr marL="144000" indent="0" algn="ctr">
                        <a:spcAft>
                          <a:spcPts val="100"/>
                        </a:spcAft>
                        <a:tabLst>
                          <a:tab pos="0" algn="l"/>
                        </a:tabLst>
                      </a:pP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Boro</a:t>
                      </a:r>
                    </a:p>
                    <a:p>
                      <a:pPr marL="14400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Molibdeno </a:t>
                      </a:r>
                    </a:p>
                  </a:txBody>
                  <a:tcPr marL="44450" marR="44450" marT="0" marB="0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4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876687"/>
              </p:ext>
            </p:extLst>
          </p:nvPr>
        </p:nvGraphicFramePr>
        <p:xfrm>
          <a:off x="413728" y="4285342"/>
          <a:ext cx="5940781" cy="1309302"/>
        </p:xfrm>
        <a:graphic>
          <a:graphicData uri="http://schemas.openxmlformats.org/drawingml/2006/table">
            <a:tbl>
              <a:tblPr/>
              <a:tblGrid>
                <a:gridCol w="5940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26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MODO DE USO</a:t>
                      </a:r>
                    </a:p>
                  </a:txBody>
                  <a:tcPr marL="43318" marR="4331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00B050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66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APLICACIÓN</a:t>
                      </a:r>
                      <a:r>
                        <a:rPr lang="pt-BR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: </a:t>
                      </a:r>
                      <a:r>
                        <a:rPr lang="es-ES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FOLIAR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DILUCIÓN</a:t>
                      </a:r>
                      <a:r>
                        <a:rPr lang="pt-BR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: </a:t>
                      </a:r>
                      <a:r>
                        <a:rPr lang="pt-BR" sz="1000" b="0" kern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Mezclar</a:t>
                      </a:r>
                      <a:r>
                        <a:rPr lang="pt-BR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FERTILEADER® FIX NG </a:t>
                      </a:r>
                      <a:r>
                        <a:rPr lang="pt-BR" sz="1000" b="0" kern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en</a:t>
                      </a:r>
                      <a:r>
                        <a:rPr lang="pt-BR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agua</a:t>
                      </a:r>
                      <a:r>
                        <a:rPr lang="es-ES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, con agitación continua.</a:t>
                      </a:r>
                      <a:r>
                        <a:rPr lang="pt-BR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DILUCIÓN</a:t>
                      </a:r>
                      <a:r>
                        <a:rPr lang="pt-BR" sz="1000" b="0" kern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pt-BR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MÍNIMA de 1L/100 L de </a:t>
                      </a:r>
                      <a:r>
                        <a:rPr lang="pt-BR" sz="1000" b="0" kern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mezcla</a:t>
                      </a:r>
                      <a:r>
                        <a:rPr lang="pt-BR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. DENSIDAD: 1,2 kg/L.</a:t>
                      </a:r>
                      <a:endParaRPr lang="pt-BR" sz="1000" b="0" kern="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LIMITACIÓN DE USO:</a:t>
                      </a:r>
                      <a:r>
                        <a:rPr lang="pt-BR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ES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Sólo para uso agrícola - No apto para el consumo humano.</a:t>
                      </a:r>
                      <a:endParaRPr lang="pt-BR" sz="1000" b="0" kern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ALMACENAMIENTO</a:t>
                      </a:r>
                      <a:r>
                        <a:rPr lang="pt-BR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: </a:t>
                      </a:r>
                      <a:r>
                        <a:rPr lang="es-ES" sz="1000" b="0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 almacenar en lugares húmedos.</a:t>
                      </a:r>
                      <a:endParaRPr lang="pt-BR" sz="1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3318" marR="4331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675773"/>
              </p:ext>
            </p:extLst>
          </p:nvPr>
        </p:nvGraphicFramePr>
        <p:xfrm>
          <a:off x="413728" y="5748112"/>
          <a:ext cx="5940000" cy="1014138"/>
        </p:xfrm>
        <a:graphic>
          <a:graphicData uri="http://schemas.openxmlformats.org/drawingml/2006/table">
            <a:tbl>
              <a:tblPr/>
              <a:tblGrid>
                <a:gridCol w="3256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39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8292"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pt-BR" sz="1200" b="1" kern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REGISTROS EN</a:t>
                      </a:r>
                      <a:r>
                        <a:rPr lang="pt-BR" sz="1200" b="1" kern="1200" baseline="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MINISTERIO DE AGRICULTURA, GANADERÍA Y ABASTECIMIENTO</a:t>
                      </a:r>
                      <a:endParaRPr lang="pt-BR" sz="1200" b="1" kern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3387" marR="4338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00B050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endParaRPr lang="pt-BR" sz="1400" b="1" kern="1200" dirty="0">
                        <a:solidFill>
                          <a:srgbClr val="FF66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43387" marR="4338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772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pt-BR" sz="1200" kern="12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Establecimiento</a:t>
                      </a:r>
                      <a:endParaRPr lang="pt-BR" sz="1200" kern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387" marR="4338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49580" algn="l"/>
                        </a:tabLst>
                      </a:pPr>
                      <a:r>
                        <a:rPr lang="fr-FR" sz="1200" kern="1200" noProof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RS-10261</a:t>
                      </a:r>
                      <a:endParaRPr lang="pt-BR" sz="1200" kern="1200" noProof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387" marR="43387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07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49580" algn="l"/>
                        </a:tabLst>
                      </a:pPr>
                      <a:r>
                        <a:rPr lang="pt-BR" sz="120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Producto</a:t>
                      </a:r>
                      <a:endParaRPr lang="pt-BR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387" marR="433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449580" algn="l"/>
                        </a:tabLst>
                      </a:pPr>
                      <a:r>
                        <a:rPr lang="fr-FR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RS-10261 10572-5</a:t>
                      </a:r>
                      <a:endParaRPr lang="pt-BR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387" marR="4338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7" name="Tabela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50974"/>
              </p:ext>
            </p:extLst>
          </p:nvPr>
        </p:nvGraphicFramePr>
        <p:xfrm>
          <a:off x="413728" y="6912641"/>
          <a:ext cx="5940000" cy="1290477"/>
        </p:xfrm>
        <a:graphic>
          <a:graphicData uri="http://schemas.openxmlformats.org/drawingml/2006/table">
            <a:tbl>
              <a:tblPr/>
              <a:tblGrid>
                <a:gridCol w="59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06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PRODUCIDO POR</a:t>
                      </a:r>
                    </a:p>
                  </a:txBody>
                  <a:tcPr marL="43318" marR="4331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00B050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98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100" b="1" kern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Timac</a:t>
                      </a:r>
                      <a:r>
                        <a:rPr lang="pt-BR" sz="1100" b="1" kern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 Agro Indústria e Comércio de Fertilizantes LTDA.</a:t>
                      </a:r>
                      <a:endParaRPr lang="pt-BR" sz="1100" b="1" kern="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Dirección</a:t>
                      </a:r>
                      <a:r>
                        <a:rPr lang="pt-B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Avenida Almirante Maximiano Fonseca, 1550 – Km 2, Distrito Industrial.</a:t>
                      </a:r>
                      <a:endParaRPr lang="pt-BR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Rio Grande; Rio Grande do Sul; CEP: 96204-040</a:t>
                      </a:r>
                      <a:endParaRPr lang="pt-BR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10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Teléfono</a:t>
                      </a:r>
                      <a:r>
                        <a:rPr lang="pt-B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(53) 3234 1147; Site:</a:t>
                      </a:r>
                      <a:r>
                        <a:rPr lang="pt-BR" sz="1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www.timacagro.com.br</a:t>
                      </a:r>
                      <a:endParaRPr lang="pt-BR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1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CNPJ/MF: 02.329.713/0002-00 I.E.: 100/0194164</a:t>
                      </a:r>
                      <a:endParaRPr lang="pt-BR" sz="9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318" marR="43318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2" name="Picture 555" descr="logo_fertileader_l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425132"/>
            <a:ext cx="1968500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8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720BA2018F3044A652B0F775D6BF5C" ma:contentTypeVersion="1" ma:contentTypeDescription="Create a new document." ma:contentTypeScope="" ma:versionID="535374dc2d59ddf7f3b238e50e8cbfef">
  <xsd:schema xmlns:xsd="http://www.w3.org/2001/XMLSchema" xmlns:xs="http://www.w3.org/2001/XMLSchema" xmlns:p="http://schemas.microsoft.com/office/2006/metadata/properties" xmlns:ns2="6004aeef-a399-4186-ac03-1d561194e269" targetNamespace="http://schemas.microsoft.com/office/2006/metadata/properties" ma:root="true" ma:fieldsID="730da985cab8c978a3750d6a941b4827" ns2:_="">
    <xsd:import namespace="6004aeef-a399-4186-ac03-1d561194e269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4aeef-a399-4186-ac03-1d561194e2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77A5CB-D36C-4630-9420-7D73BE8F6A96}"/>
</file>

<file path=customXml/itemProps2.xml><?xml version="1.0" encoding="utf-8"?>
<ds:datastoreItem xmlns:ds="http://schemas.openxmlformats.org/officeDocument/2006/customXml" ds:itemID="{3B361DF4-50D4-4A08-B303-DDA88C520D04}"/>
</file>

<file path=customXml/itemProps3.xml><?xml version="1.0" encoding="utf-8"?>
<ds:datastoreItem xmlns:ds="http://schemas.openxmlformats.org/officeDocument/2006/customXml" ds:itemID="{6E9A8945-B0F9-4A45-852C-CA45C05CA595}"/>
</file>

<file path=docProps/app.xml><?xml version="1.0" encoding="utf-8"?>
<Properties xmlns="http://schemas.openxmlformats.org/officeDocument/2006/extended-properties" xmlns:vt="http://schemas.openxmlformats.org/officeDocument/2006/docPropsVTypes">
  <TotalTime>2201</TotalTime>
  <Words>173</Words>
  <Application>Microsoft Office PowerPoint</Application>
  <PresentationFormat>Papel A4 (210 x 297 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Century Gothic</vt:lpstr>
      <vt:lpstr>Tahoma</vt:lpstr>
      <vt:lpstr>Times New Roman</vt:lpstr>
      <vt:lpstr>Design padrão</vt:lpstr>
      <vt:lpstr>Apresentação do PowerPoint</vt:lpstr>
    </vt:vector>
  </TitlesOfParts>
  <Company>GROUPE ROULLIER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>Nicolas ANGLADE</dc:creator>
  <cp:lastModifiedBy>João Paulo Smith</cp:lastModifiedBy>
  <cp:revision>172</cp:revision>
  <cp:lastPrinted>2014-10-09T18:13:58Z</cp:lastPrinted>
  <dcterms:created xsi:type="dcterms:W3CDTF">2000-03-02T17:12:05Z</dcterms:created>
  <dcterms:modified xsi:type="dcterms:W3CDTF">2019-08-05T00:47:06Z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0x0101004A720BA2018F3044A652B0F775D6BF5C</vt:lpwstr>
  </property>
</Properties>
</file>